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0801350" cy="6840538"/>
  <p:notesSz cx="6858000" cy="9144000"/>
  <p:defaultTextStyle>
    <a:defPPr>
      <a:defRPr lang="ja-JP"/>
    </a:defPPr>
    <a:lvl1pPr marL="0" algn="l" defTabSz="925724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62862" algn="l" defTabSz="925724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25724" algn="l" defTabSz="925724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88586" algn="l" defTabSz="925724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51448" algn="l" defTabSz="925724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314310" algn="l" defTabSz="925724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77172" algn="l" defTabSz="925724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40034" algn="l" defTabSz="925724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702896" algn="l" defTabSz="925724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56F8"/>
    <a:srgbClr val="FF6600"/>
    <a:srgbClr val="00FF00"/>
    <a:srgbClr val="FF80C0"/>
    <a:srgbClr val="FFFF80"/>
    <a:srgbClr val="80FFFF"/>
    <a:srgbClr val="80FF80"/>
    <a:srgbClr val="CFB4FC"/>
    <a:srgbClr val="FFB18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40" d="100"/>
          <a:sy n="40" d="100"/>
        </p:scale>
        <p:origin x="-2478" y="-1146"/>
      </p:cViewPr>
      <p:guideLst>
        <p:guide orient="horz" pos="2155"/>
        <p:guide pos="34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10102" y="2125002"/>
            <a:ext cx="9181148" cy="1466283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20204" y="3876305"/>
            <a:ext cx="7560945" cy="174813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28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25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8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51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7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40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028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CAD0D-4C52-471F-95FD-9EAE19B2F178}" type="datetimeFigureOut">
              <a:rPr kumimoji="1" lang="ja-JP" altLang="en-US" smtClean="0"/>
              <a:pPr/>
              <a:t>2009/11/11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0C599-1808-4BFF-81CB-45D53E90E2F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CAD0D-4C52-471F-95FD-9EAE19B2F178}" type="datetimeFigureOut">
              <a:rPr kumimoji="1" lang="ja-JP" altLang="en-US" smtClean="0"/>
              <a:pPr/>
              <a:t>2009/11/11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0C599-1808-4BFF-81CB-45D53E90E2F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53233" y="4395681"/>
            <a:ext cx="9181148" cy="1358607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853233" y="2899313"/>
            <a:ext cx="9181148" cy="149636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628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257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885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5144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1431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7717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4003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70289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CAD0D-4C52-471F-95FD-9EAE19B2F178}" type="datetimeFigureOut">
              <a:rPr kumimoji="1" lang="ja-JP" altLang="en-US" smtClean="0"/>
              <a:pPr/>
              <a:t>2009/11/11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0C599-1808-4BFF-81CB-45D53E90E2F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530693" y="1507454"/>
            <a:ext cx="4695587" cy="42658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406303" y="1507454"/>
            <a:ext cx="4695587" cy="42658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CAD0D-4C52-471F-95FD-9EAE19B2F178}" type="datetimeFigureOut">
              <a:rPr kumimoji="1" lang="ja-JP" altLang="en-US" smtClean="0"/>
              <a:pPr/>
              <a:t>2009/11/11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0C599-1808-4BFF-81CB-45D53E90E2F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0068" y="273941"/>
            <a:ext cx="9721216" cy="1140089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0068" y="1531206"/>
            <a:ext cx="4772472" cy="6381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2862" indent="0">
              <a:buNone/>
              <a:defRPr sz="2000" b="1"/>
            </a:lvl2pPr>
            <a:lvl3pPr marL="925724" indent="0">
              <a:buNone/>
              <a:defRPr sz="1800" b="1"/>
            </a:lvl3pPr>
            <a:lvl4pPr marL="1388586" indent="0">
              <a:buNone/>
              <a:defRPr sz="1600" b="1"/>
            </a:lvl4pPr>
            <a:lvl5pPr marL="1851448" indent="0">
              <a:buNone/>
              <a:defRPr sz="1600" b="1"/>
            </a:lvl5pPr>
            <a:lvl6pPr marL="2314310" indent="0">
              <a:buNone/>
              <a:defRPr sz="1600" b="1"/>
            </a:lvl6pPr>
            <a:lvl7pPr marL="2777172" indent="0">
              <a:buNone/>
              <a:defRPr sz="1600" b="1"/>
            </a:lvl7pPr>
            <a:lvl8pPr marL="3240034" indent="0">
              <a:buNone/>
              <a:defRPr sz="1600" b="1"/>
            </a:lvl8pPr>
            <a:lvl9pPr marL="3702896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40068" y="2169338"/>
            <a:ext cx="4772472" cy="39412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486938" y="1531206"/>
            <a:ext cx="4774346" cy="6381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2862" indent="0">
              <a:buNone/>
              <a:defRPr sz="2000" b="1"/>
            </a:lvl2pPr>
            <a:lvl3pPr marL="925724" indent="0">
              <a:buNone/>
              <a:defRPr sz="1800" b="1"/>
            </a:lvl3pPr>
            <a:lvl4pPr marL="1388586" indent="0">
              <a:buNone/>
              <a:defRPr sz="1600" b="1"/>
            </a:lvl4pPr>
            <a:lvl5pPr marL="1851448" indent="0">
              <a:buNone/>
              <a:defRPr sz="1600" b="1"/>
            </a:lvl5pPr>
            <a:lvl6pPr marL="2314310" indent="0">
              <a:buNone/>
              <a:defRPr sz="1600" b="1"/>
            </a:lvl6pPr>
            <a:lvl7pPr marL="2777172" indent="0">
              <a:buNone/>
              <a:defRPr sz="1600" b="1"/>
            </a:lvl7pPr>
            <a:lvl8pPr marL="3240034" indent="0">
              <a:buNone/>
              <a:defRPr sz="1600" b="1"/>
            </a:lvl8pPr>
            <a:lvl9pPr marL="3702896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486938" y="2169338"/>
            <a:ext cx="4774346" cy="39412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CAD0D-4C52-471F-95FD-9EAE19B2F178}" type="datetimeFigureOut">
              <a:rPr kumimoji="1" lang="ja-JP" altLang="en-US" smtClean="0"/>
              <a:pPr/>
              <a:t>2009/11/11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0C599-1808-4BFF-81CB-45D53E90E2F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CAD0D-4C52-471F-95FD-9EAE19B2F178}" type="datetimeFigureOut">
              <a:rPr kumimoji="1" lang="ja-JP" altLang="en-US" smtClean="0"/>
              <a:pPr/>
              <a:t>2009/11/11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0C599-1808-4BFF-81CB-45D53E90E2F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CAD0D-4C52-471F-95FD-9EAE19B2F178}" type="datetimeFigureOut">
              <a:rPr kumimoji="1" lang="ja-JP" altLang="en-US" smtClean="0"/>
              <a:pPr/>
              <a:t>2009/11/11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0C599-1808-4BFF-81CB-45D53E90E2F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0069" y="272355"/>
            <a:ext cx="3553570" cy="115909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223028" y="272355"/>
            <a:ext cx="6038255" cy="583821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40069" y="1431446"/>
            <a:ext cx="3553570" cy="4679118"/>
          </a:xfrm>
        </p:spPr>
        <p:txBody>
          <a:bodyPr/>
          <a:lstStyle>
            <a:lvl1pPr marL="0" indent="0">
              <a:buNone/>
              <a:defRPr sz="1500"/>
            </a:lvl1pPr>
            <a:lvl2pPr marL="462862" indent="0">
              <a:buNone/>
              <a:defRPr sz="1300"/>
            </a:lvl2pPr>
            <a:lvl3pPr marL="925724" indent="0">
              <a:buNone/>
              <a:defRPr sz="1000"/>
            </a:lvl3pPr>
            <a:lvl4pPr marL="1388586" indent="0">
              <a:buNone/>
              <a:defRPr sz="900"/>
            </a:lvl4pPr>
            <a:lvl5pPr marL="1851448" indent="0">
              <a:buNone/>
              <a:defRPr sz="900"/>
            </a:lvl5pPr>
            <a:lvl6pPr marL="2314310" indent="0">
              <a:buNone/>
              <a:defRPr sz="900"/>
            </a:lvl6pPr>
            <a:lvl7pPr marL="2777172" indent="0">
              <a:buNone/>
              <a:defRPr sz="900"/>
            </a:lvl7pPr>
            <a:lvl8pPr marL="3240034" indent="0">
              <a:buNone/>
              <a:defRPr sz="900"/>
            </a:lvl8pPr>
            <a:lvl9pPr marL="3702896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CAD0D-4C52-471F-95FD-9EAE19B2F178}" type="datetimeFigureOut">
              <a:rPr kumimoji="1" lang="ja-JP" altLang="en-US" smtClean="0"/>
              <a:pPr/>
              <a:t>2009/11/11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0C599-1808-4BFF-81CB-45D53E90E2F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17142" y="4788378"/>
            <a:ext cx="6480810" cy="56529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117142" y="611217"/>
            <a:ext cx="6480810" cy="4104323"/>
          </a:xfrm>
        </p:spPr>
        <p:txBody>
          <a:bodyPr/>
          <a:lstStyle>
            <a:lvl1pPr marL="0" indent="0">
              <a:buNone/>
              <a:defRPr sz="3200"/>
            </a:lvl1pPr>
            <a:lvl2pPr marL="462862" indent="0">
              <a:buNone/>
              <a:defRPr sz="2800"/>
            </a:lvl2pPr>
            <a:lvl3pPr marL="925724" indent="0">
              <a:buNone/>
              <a:defRPr sz="2400"/>
            </a:lvl3pPr>
            <a:lvl4pPr marL="1388586" indent="0">
              <a:buNone/>
              <a:defRPr sz="2000"/>
            </a:lvl4pPr>
            <a:lvl5pPr marL="1851448" indent="0">
              <a:buNone/>
              <a:defRPr sz="2000"/>
            </a:lvl5pPr>
            <a:lvl6pPr marL="2314310" indent="0">
              <a:buNone/>
              <a:defRPr sz="2000"/>
            </a:lvl6pPr>
            <a:lvl7pPr marL="2777172" indent="0">
              <a:buNone/>
              <a:defRPr sz="2000"/>
            </a:lvl7pPr>
            <a:lvl8pPr marL="3240034" indent="0">
              <a:buNone/>
              <a:defRPr sz="2000"/>
            </a:lvl8pPr>
            <a:lvl9pPr marL="3702896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117142" y="5353672"/>
            <a:ext cx="6480810" cy="802813"/>
          </a:xfrm>
        </p:spPr>
        <p:txBody>
          <a:bodyPr/>
          <a:lstStyle>
            <a:lvl1pPr marL="0" indent="0">
              <a:buNone/>
              <a:defRPr sz="1500"/>
            </a:lvl1pPr>
            <a:lvl2pPr marL="462862" indent="0">
              <a:buNone/>
              <a:defRPr sz="1300"/>
            </a:lvl2pPr>
            <a:lvl3pPr marL="925724" indent="0">
              <a:buNone/>
              <a:defRPr sz="1000"/>
            </a:lvl3pPr>
            <a:lvl4pPr marL="1388586" indent="0">
              <a:buNone/>
              <a:defRPr sz="900"/>
            </a:lvl4pPr>
            <a:lvl5pPr marL="1851448" indent="0">
              <a:buNone/>
              <a:defRPr sz="900"/>
            </a:lvl5pPr>
            <a:lvl6pPr marL="2314310" indent="0">
              <a:buNone/>
              <a:defRPr sz="900"/>
            </a:lvl6pPr>
            <a:lvl7pPr marL="2777172" indent="0">
              <a:buNone/>
              <a:defRPr sz="900"/>
            </a:lvl7pPr>
            <a:lvl8pPr marL="3240034" indent="0">
              <a:buNone/>
              <a:defRPr sz="900"/>
            </a:lvl8pPr>
            <a:lvl9pPr marL="3702896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CAD0D-4C52-471F-95FD-9EAE19B2F178}" type="datetimeFigureOut">
              <a:rPr kumimoji="1" lang="ja-JP" altLang="en-US" smtClean="0"/>
              <a:pPr/>
              <a:t>2009/11/11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0C599-1808-4BFF-81CB-45D53E90E2F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CAD0D-4C52-471F-95FD-9EAE19B2F178}" type="datetimeFigureOut">
              <a:rPr kumimoji="1" lang="ja-JP" altLang="en-US" smtClean="0"/>
              <a:pPr/>
              <a:t>2009/11/11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0C599-1808-4BFF-81CB-45D53E90E2F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709090" y="258104"/>
            <a:ext cx="2392798" cy="5515184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530692" y="258104"/>
            <a:ext cx="6998375" cy="5515184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CAD0D-4C52-471F-95FD-9EAE19B2F178}" type="datetimeFigureOut">
              <a:rPr kumimoji="1" lang="ja-JP" altLang="en-US" smtClean="0"/>
              <a:pPr/>
              <a:t>2009/11/11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0C599-1808-4BFF-81CB-45D53E90E2F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540068" y="273941"/>
            <a:ext cx="9721216" cy="1140089"/>
          </a:xfrm>
          <a:prstGeom prst="rect">
            <a:avLst/>
          </a:prstGeom>
        </p:spPr>
        <p:txBody>
          <a:bodyPr vert="horz" lIns="92572" tIns="46287" rIns="92572" bIns="46287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0068" y="1596127"/>
            <a:ext cx="9721216" cy="4514439"/>
          </a:xfrm>
          <a:prstGeom prst="rect">
            <a:avLst/>
          </a:prstGeom>
        </p:spPr>
        <p:txBody>
          <a:bodyPr vert="horz" lIns="92572" tIns="46287" rIns="92572" bIns="46287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540068" y="6340168"/>
            <a:ext cx="2520316" cy="364195"/>
          </a:xfrm>
          <a:prstGeom prst="rect">
            <a:avLst/>
          </a:prstGeom>
        </p:spPr>
        <p:txBody>
          <a:bodyPr vert="horz" lIns="92572" tIns="46287" rIns="92572" bIns="46287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CAD0D-4C52-471F-95FD-9EAE19B2F178}" type="datetimeFigureOut">
              <a:rPr kumimoji="1" lang="ja-JP" altLang="en-US" smtClean="0"/>
              <a:pPr/>
              <a:t>2009/11/11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690463" y="6340168"/>
            <a:ext cx="3420427" cy="364195"/>
          </a:xfrm>
          <a:prstGeom prst="rect">
            <a:avLst/>
          </a:prstGeom>
        </p:spPr>
        <p:txBody>
          <a:bodyPr vert="horz" lIns="92572" tIns="46287" rIns="92572" bIns="46287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740968" y="6340168"/>
            <a:ext cx="2520316" cy="364195"/>
          </a:xfrm>
          <a:prstGeom prst="rect">
            <a:avLst/>
          </a:prstGeom>
        </p:spPr>
        <p:txBody>
          <a:bodyPr vert="horz" lIns="92572" tIns="46287" rIns="92572" bIns="46287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0C599-1808-4BFF-81CB-45D53E90E2F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25724" rtl="0" eaLnBrk="1" latinLnBrk="0" hangingPunct="1">
        <a:spcBef>
          <a:spcPct val="0"/>
        </a:spcBef>
        <a:buNone/>
        <a:defRPr kumimoji="1"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146" indent="-347146" algn="l" defTabSz="925724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52151" indent="-289289" algn="l" defTabSz="925724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57155" indent="-231431" algn="l" defTabSz="925724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20017" indent="-231431" algn="l" defTabSz="925724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82879" indent="-231431" algn="l" defTabSz="925724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5741" indent="-231431" algn="l" defTabSz="925724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08603" indent="-231431" algn="l" defTabSz="925724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71465" indent="-231431" algn="l" defTabSz="925724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34327" indent="-231431" algn="l" defTabSz="925724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257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2862" algn="l" defTabSz="9257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5724" algn="l" defTabSz="9257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8586" algn="l" defTabSz="9257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1448" algn="l" defTabSz="9257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14310" algn="l" defTabSz="9257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77172" algn="l" defTabSz="9257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40034" algn="l" defTabSz="9257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02896" algn="l" defTabSz="9257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 descr="map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4164" y="180269"/>
            <a:ext cx="9293023" cy="6480000"/>
          </a:xfrm>
          <a:prstGeom prst="rect">
            <a:avLst/>
          </a:prstGeom>
        </p:spPr>
      </p:pic>
      <p:grpSp>
        <p:nvGrpSpPr>
          <p:cNvPr id="61" name="グループ化 60"/>
          <p:cNvGrpSpPr/>
          <p:nvPr/>
        </p:nvGrpSpPr>
        <p:grpSpPr>
          <a:xfrm>
            <a:off x="0" y="5563409"/>
            <a:ext cx="3888000" cy="500066"/>
            <a:chOff x="0" y="5563409"/>
            <a:chExt cx="3888000" cy="500066"/>
          </a:xfrm>
        </p:grpSpPr>
        <p:cxnSp>
          <p:nvCxnSpPr>
            <p:cNvPr id="13" name="直線コネクタ 12"/>
            <p:cNvCxnSpPr/>
            <p:nvPr/>
          </p:nvCxnSpPr>
          <p:spPr>
            <a:xfrm>
              <a:off x="0" y="6063475"/>
              <a:ext cx="324000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 flipV="1">
              <a:off x="3240000" y="5563409"/>
              <a:ext cx="648000" cy="50006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直線コネクタ 18"/>
          <p:cNvCxnSpPr/>
          <p:nvPr/>
        </p:nvCxnSpPr>
        <p:spPr>
          <a:xfrm>
            <a:off x="4861350" y="5777723"/>
            <a:ext cx="594000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グループ化 61"/>
          <p:cNvGrpSpPr/>
          <p:nvPr/>
        </p:nvGrpSpPr>
        <p:grpSpPr>
          <a:xfrm>
            <a:off x="4357124" y="5772103"/>
            <a:ext cx="6444226" cy="720000"/>
            <a:chOff x="4357124" y="5772103"/>
            <a:chExt cx="6444226" cy="720000"/>
          </a:xfrm>
        </p:grpSpPr>
        <p:cxnSp>
          <p:nvCxnSpPr>
            <p:cNvPr id="17" name="直線コネクタ 16"/>
            <p:cNvCxnSpPr/>
            <p:nvPr/>
          </p:nvCxnSpPr>
          <p:spPr>
            <a:xfrm>
              <a:off x="4645350" y="6492103"/>
              <a:ext cx="6156000" cy="0"/>
            </a:xfrm>
            <a:prstGeom prst="line">
              <a:avLst/>
            </a:prstGeom>
            <a:ln w="19050">
              <a:solidFill>
                <a:srgbClr val="9456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/>
            <p:cNvCxnSpPr/>
            <p:nvPr/>
          </p:nvCxnSpPr>
          <p:spPr>
            <a:xfrm rot="16200000" flipH="1">
              <a:off x="4140000" y="5989227"/>
              <a:ext cx="720000" cy="285752"/>
            </a:xfrm>
            <a:prstGeom prst="line">
              <a:avLst/>
            </a:prstGeom>
            <a:ln w="19050">
              <a:solidFill>
                <a:srgbClr val="9456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グループ化 32"/>
          <p:cNvGrpSpPr/>
          <p:nvPr/>
        </p:nvGrpSpPr>
        <p:grpSpPr>
          <a:xfrm>
            <a:off x="5904000" y="4777591"/>
            <a:ext cx="4925964" cy="857257"/>
            <a:chOff x="5904000" y="4777591"/>
            <a:chExt cx="4925964" cy="857257"/>
          </a:xfrm>
        </p:grpSpPr>
        <p:cxnSp>
          <p:nvCxnSpPr>
            <p:cNvPr id="26" name="直線コネクタ 25"/>
            <p:cNvCxnSpPr/>
            <p:nvPr/>
          </p:nvCxnSpPr>
          <p:spPr>
            <a:xfrm>
              <a:off x="5904000" y="5634847"/>
              <a:ext cx="4320000" cy="0"/>
            </a:xfrm>
            <a:prstGeom prst="line">
              <a:avLst/>
            </a:prstGeom>
            <a:ln w="19050" cap="rnd"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コネクタ 27"/>
            <p:cNvCxnSpPr/>
            <p:nvPr/>
          </p:nvCxnSpPr>
          <p:spPr>
            <a:xfrm rot="5400000" flipH="1" flipV="1">
              <a:off x="10100614" y="4905499"/>
              <a:ext cx="857257" cy="601442"/>
            </a:xfrm>
            <a:prstGeom prst="line">
              <a:avLst/>
            </a:prstGeom>
            <a:ln w="19050" cap="rnd"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グループ化 33"/>
          <p:cNvGrpSpPr/>
          <p:nvPr/>
        </p:nvGrpSpPr>
        <p:grpSpPr>
          <a:xfrm flipV="1">
            <a:off x="-814432" y="4604657"/>
            <a:ext cx="2492887" cy="676962"/>
            <a:chOff x="5904000" y="4777591"/>
            <a:chExt cx="4925964" cy="857257"/>
          </a:xfrm>
        </p:grpSpPr>
        <p:cxnSp>
          <p:nvCxnSpPr>
            <p:cNvPr id="35" name="直線コネクタ 34"/>
            <p:cNvCxnSpPr/>
            <p:nvPr/>
          </p:nvCxnSpPr>
          <p:spPr>
            <a:xfrm>
              <a:off x="5904000" y="5634847"/>
              <a:ext cx="4320000" cy="0"/>
            </a:xfrm>
            <a:prstGeom prst="line">
              <a:avLst/>
            </a:prstGeom>
            <a:ln w="19050" cap="rnd"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/>
            <p:cNvCxnSpPr/>
            <p:nvPr/>
          </p:nvCxnSpPr>
          <p:spPr>
            <a:xfrm rot="5400000" flipH="1" flipV="1">
              <a:off x="10100614" y="4905499"/>
              <a:ext cx="857257" cy="601442"/>
            </a:xfrm>
            <a:prstGeom prst="line">
              <a:avLst/>
            </a:prstGeom>
            <a:ln w="19050" cap="rnd"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グループ化 39"/>
          <p:cNvGrpSpPr/>
          <p:nvPr/>
        </p:nvGrpSpPr>
        <p:grpSpPr>
          <a:xfrm flipV="1">
            <a:off x="-242927" y="3063079"/>
            <a:ext cx="4286280" cy="2071702"/>
            <a:chOff x="5904000" y="4777591"/>
            <a:chExt cx="4925964" cy="857257"/>
          </a:xfrm>
        </p:grpSpPr>
        <p:cxnSp>
          <p:nvCxnSpPr>
            <p:cNvPr id="41" name="直線コネクタ 40"/>
            <p:cNvCxnSpPr/>
            <p:nvPr/>
          </p:nvCxnSpPr>
          <p:spPr>
            <a:xfrm>
              <a:off x="5904000" y="5634847"/>
              <a:ext cx="4320000" cy="0"/>
            </a:xfrm>
            <a:prstGeom prst="line">
              <a:avLst/>
            </a:prstGeom>
            <a:ln w="19050" cap="rnd">
              <a:solidFill>
                <a:srgbClr val="80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コネクタ 41"/>
            <p:cNvCxnSpPr/>
            <p:nvPr/>
          </p:nvCxnSpPr>
          <p:spPr>
            <a:xfrm rot="5400000" flipH="1" flipV="1">
              <a:off x="10100614" y="4905499"/>
              <a:ext cx="857257" cy="601442"/>
            </a:xfrm>
            <a:prstGeom prst="line">
              <a:avLst/>
            </a:prstGeom>
            <a:ln w="19050" cap="rnd">
              <a:solidFill>
                <a:srgbClr val="80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グループ化 42"/>
          <p:cNvGrpSpPr/>
          <p:nvPr/>
        </p:nvGrpSpPr>
        <p:grpSpPr>
          <a:xfrm flipH="1" flipV="1">
            <a:off x="6515070" y="4134649"/>
            <a:ext cx="4286280" cy="1214446"/>
            <a:chOff x="5904000" y="4777591"/>
            <a:chExt cx="4925964" cy="857257"/>
          </a:xfrm>
        </p:grpSpPr>
        <p:cxnSp>
          <p:nvCxnSpPr>
            <p:cNvPr id="44" name="直線コネクタ 43"/>
            <p:cNvCxnSpPr/>
            <p:nvPr/>
          </p:nvCxnSpPr>
          <p:spPr>
            <a:xfrm>
              <a:off x="5904000" y="5634847"/>
              <a:ext cx="4320000" cy="0"/>
            </a:xfrm>
            <a:prstGeom prst="line">
              <a:avLst/>
            </a:prstGeom>
            <a:ln w="19050" cap="rnd">
              <a:solidFill>
                <a:srgbClr val="80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コネクタ 44"/>
            <p:cNvCxnSpPr/>
            <p:nvPr/>
          </p:nvCxnSpPr>
          <p:spPr>
            <a:xfrm rot="5400000" flipH="1" flipV="1">
              <a:off x="10100614" y="4905499"/>
              <a:ext cx="857257" cy="601442"/>
            </a:xfrm>
            <a:prstGeom prst="line">
              <a:avLst/>
            </a:prstGeom>
            <a:ln w="19050" cap="rnd">
              <a:solidFill>
                <a:srgbClr val="80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グループ化 45"/>
          <p:cNvGrpSpPr/>
          <p:nvPr/>
        </p:nvGrpSpPr>
        <p:grpSpPr>
          <a:xfrm flipV="1">
            <a:off x="-5029273" y="991377"/>
            <a:ext cx="8786874" cy="4143404"/>
            <a:chOff x="5903999" y="4777591"/>
            <a:chExt cx="4925965" cy="857257"/>
          </a:xfrm>
        </p:grpSpPr>
        <p:cxnSp>
          <p:nvCxnSpPr>
            <p:cNvPr id="47" name="直線コネクタ 46"/>
            <p:cNvCxnSpPr/>
            <p:nvPr/>
          </p:nvCxnSpPr>
          <p:spPr>
            <a:xfrm>
              <a:off x="5903999" y="5634847"/>
              <a:ext cx="4319999" cy="0"/>
            </a:xfrm>
            <a:prstGeom prst="line">
              <a:avLst/>
            </a:prstGeom>
            <a:ln w="19050" cap="rnd">
              <a:solidFill>
                <a:srgbClr val="FF8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コネクタ 47"/>
            <p:cNvCxnSpPr/>
            <p:nvPr/>
          </p:nvCxnSpPr>
          <p:spPr>
            <a:xfrm rot="5400000" flipH="1" flipV="1">
              <a:off x="10100614" y="4905499"/>
              <a:ext cx="857257" cy="601442"/>
            </a:xfrm>
            <a:prstGeom prst="line">
              <a:avLst/>
            </a:prstGeom>
            <a:ln w="19050" cap="rnd">
              <a:solidFill>
                <a:srgbClr val="FF8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グループ化 48"/>
          <p:cNvGrpSpPr/>
          <p:nvPr/>
        </p:nvGrpSpPr>
        <p:grpSpPr>
          <a:xfrm flipV="1">
            <a:off x="-5672211" y="276997"/>
            <a:ext cx="10072754" cy="4857784"/>
            <a:chOff x="5904000" y="4777591"/>
            <a:chExt cx="4925964" cy="857257"/>
          </a:xfrm>
        </p:grpSpPr>
        <p:cxnSp>
          <p:nvCxnSpPr>
            <p:cNvPr id="50" name="直線コネクタ 49"/>
            <p:cNvCxnSpPr/>
            <p:nvPr/>
          </p:nvCxnSpPr>
          <p:spPr>
            <a:xfrm>
              <a:off x="5904000" y="5634847"/>
              <a:ext cx="4320000" cy="0"/>
            </a:xfrm>
            <a:prstGeom prst="line">
              <a:avLst/>
            </a:prstGeom>
            <a:ln w="19050" cap="rnd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コネクタ 50"/>
            <p:cNvCxnSpPr/>
            <p:nvPr/>
          </p:nvCxnSpPr>
          <p:spPr>
            <a:xfrm rot="5400000" flipH="1" flipV="1">
              <a:off x="10100614" y="4905499"/>
              <a:ext cx="857257" cy="601442"/>
            </a:xfrm>
            <a:prstGeom prst="line">
              <a:avLst/>
            </a:prstGeom>
            <a:ln w="19050" cap="rnd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グループ化 54"/>
          <p:cNvGrpSpPr/>
          <p:nvPr/>
        </p:nvGrpSpPr>
        <p:grpSpPr>
          <a:xfrm flipH="1" flipV="1">
            <a:off x="5972179" y="2420137"/>
            <a:ext cx="9144064" cy="3000396"/>
            <a:chOff x="5904000" y="4777591"/>
            <a:chExt cx="4925964" cy="857257"/>
          </a:xfrm>
        </p:grpSpPr>
        <p:cxnSp>
          <p:nvCxnSpPr>
            <p:cNvPr id="56" name="直線コネクタ 55"/>
            <p:cNvCxnSpPr/>
            <p:nvPr/>
          </p:nvCxnSpPr>
          <p:spPr>
            <a:xfrm>
              <a:off x="5904000" y="5634847"/>
              <a:ext cx="4320000" cy="0"/>
            </a:xfrm>
            <a:prstGeom prst="line">
              <a:avLst/>
            </a:prstGeom>
            <a:ln w="19050" cap="rnd">
              <a:solidFill>
                <a:srgbClr val="FF8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線コネクタ 56"/>
            <p:cNvCxnSpPr/>
            <p:nvPr/>
          </p:nvCxnSpPr>
          <p:spPr>
            <a:xfrm rot="5400000" flipH="1" flipV="1">
              <a:off x="10100614" y="4905499"/>
              <a:ext cx="857257" cy="601442"/>
            </a:xfrm>
            <a:prstGeom prst="line">
              <a:avLst/>
            </a:prstGeom>
            <a:ln w="19050" cap="rnd">
              <a:solidFill>
                <a:srgbClr val="FF8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グループ化 57"/>
          <p:cNvGrpSpPr/>
          <p:nvPr/>
        </p:nvGrpSpPr>
        <p:grpSpPr>
          <a:xfrm flipH="1" flipV="1">
            <a:off x="4757733" y="1134253"/>
            <a:ext cx="10072754" cy="3500462"/>
            <a:chOff x="5904000" y="4777591"/>
            <a:chExt cx="4925964" cy="857257"/>
          </a:xfrm>
        </p:grpSpPr>
        <p:cxnSp>
          <p:nvCxnSpPr>
            <p:cNvPr id="59" name="直線コネクタ 58"/>
            <p:cNvCxnSpPr/>
            <p:nvPr/>
          </p:nvCxnSpPr>
          <p:spPr>
            <a:xfrm>
              <a:off x="5904000" y="5634847"/>
              <a:ext cx="4320000" cy="0"/>
            </a:xfrm>
            <a:prstGeom prst="line">
              <a:avLst/>
            </a:prstGeom>
            <a:ln w="19050" cap="rnd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線コネクタ 59"/>
            <p:cNvCxnSpPr/>
            <p:nvPr/>
          </p:nvCxnSpPr>
          <p:spPr>
            <a:xfrm rot="5400000" flipH="1" flipV="1">
              <a:off x="10100614" y="4905499"/>
              <a:ext cx="857257" cy="601442"/>
            </a:xfrm>
            <a:prstGeom prst="line">
              <a:avLst/>
            </a:prstGeom>
            <a:ln w="19050" cap="rnd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スライド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Yoshiro</dc:creator>
  <cp:lastModifiedBy>Yoshiro</cp:lastModifiedBy>
  <cp:revision>11</cp:revision>
  <dcterms:created xsi:type="dcterms:W3CDTF">2009-11-11T07:15:27Z</dcterms:created>
  <dcterms:modified xsi:type="dcterms:W3CDTF">2009-11-11T08:35:25Z</dcterms:modified>
</cp:coreProperties>
</file>